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9D28F-DF0F-42E8-BBE9-EE9B9C3F9F0B}" v="1" dt="2025-12-11T23:45:06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103" d="100"/>
          <a:sy n="103" d="100"/>
        </p:scale>
        <p:origin x="90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6d_GVBJw1uI&amp;t=25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6X8bXEQ-aro&amp;t=136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U6nOYbJkKV0&amp;t=102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E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19150" y="762000"/>
            <a:ext cx="3457575" cy="107156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915025" y="4195763"/>
            <a:ext cx="1733550" cy="90488"/>
          </a:xfrm>
          <a:prstGeom prst="ellipse">
            <a:avLst/>
          </a:prstGeom>
          <a:solidFill>
            <a:srgbClr val="7335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005513" y="890588"/>
            <a:ext cx="1595438" cy="3357563"/>
          </a:xfrm>
          <a:prstGeom prst="roundRect">
            <a:avLst/>
          </a:prstGeom>
          <a:solidFill>
            <a:srgbClr val="D9D9D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885825"/>
            <a:ext cx="1595438" cy="33575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57250" y="3957638"/>
            <a:ext cx="4910138" cy="419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294"/>
              </a:lnSpc>
              <a:buNone/>
            </a:pPr>
            <a:r>
              <a:rPr lang="en-US" sz="1800" b="1" dirty="0">
                <a:solidFill>
                  <a:srgbClr val="C159BF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Huu Nhu Nguyen Le - ART 365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19150" y="1833563"/>
            <a:ext cx="5100638" cy="419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294"/>
              </a:lnSpc>
              <a:buNone/>
            </a:pPr>
            <a:r>
              <a:rPr lang="en-US" sz="1800" b="1" dirty="0">
                <a:solidFill>
                  <a:srgbClr val="C159BF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Your Mood-Driven Nail Design Studio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19150" y="1181100"/>
            <a:ext cx="3914775" cy="6524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5136"/>
              </a:lnSpc>
              <a:buNone/>
            </a:pPr>
            <a:r>
              <a:rPr lang="en-US" sz="4125" dirty="0">
                <a:solidFill>
                  <a:srgbClr val="950AB5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NAIListic</a:t>
            </a:r>
            <a:endParaRPr lang="en-US" sz="41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10800000">
            <a:off x="-1095375" y="-1123950"/>
            <a:ext cx="6548437" cy="8820151"/>
          </a:xfrm>
          <a:prstGeom prst="rect">
            <a:avLst/>
          </a:prstGeom>
          <a:solidFill>
            <a:srgbClr val="FFF2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8" y="1023938"/>
            <a:ext cx="5867400" cy="33004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8625" y="328613"/>
            <a:ext cx="5691188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Second user - Briana Huynh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676275" y="4219575"/>
            <a:ext cx="8515350" cy="7096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Youtube link: </a:t>
            </a:r>
            <a:endParaRPr lang="en-US" sz="1088" dirty="0"/>
          </a:p>
          <a:p>
            <a:pPr marL="0" indent="0" algn="l">
              <a:lnSpc>
                <a:spcPts val="1990"/>
              </a:lnSpc>
              <a:buNone/>
            </a:pPr>
            <a:r>
              <a:rPr lang="en-US" sz="1088" b="1" u="sng" dirty="0">
                <a:solidFill>
                  <a:srgbClr val="882EC4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https://www.youtube.com/watch?v=6d_GVBJw1uI&amp;t=25s</a:t>
            </a:r>
            <a:endParaRPr lang="en-US" sz="1088" dirty="0"/>
          </a:p>
        </p:txBody>
      </p:sp>
      <p:sp>
        <p:nvSpPr>
          <p:cNvPr id="6" name="Text 3"/>
          <p:cNvSpPr/>
          <p:nvPr/>
        </p:nvSpPr>
        <p:spPr>
          <a:xfrm>
            <a:off x="352425" y="1023938"/>
            <a:ext cx="2557463" cy="27098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9375"/>
              </a:lnSpc>
              <a:buNone/>
            </a:pPr>
            <a:r>
              <a:rPr lang="en-US" sz="26250" dirty="0">
                <a:solidFill>
                  <a:srgbClr val="FFFFFF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2</a:t>
            </a:r>
            <a:endParaRPr lang="en-US" sz="26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10800000">
            <a:off x="-1095375" y="-1123950"/>
            <a:ext cx="6548437" cy="8820151"/>
          </a:xfrm>
          <a:prstGeom prst="rect">
            <a:avLst/>
          </a:prstGeom>
          <a:solidFill>
            <a:srgbClr val="FFF2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8" y="1023938"/>
            <a:ext cx="5867400" cy="33004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8625" y="328613"/>
            <a:ext cx="5691188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Third user - Ngoc Anh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676275" y="4219575"/>
            <a:ext cx="8515350" cy="7096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Youtube link: </a:t>
            </a:r>
            <a:endParaRPr lang="en-US" sz="1088" dirty="0"/>
          </a:p>
          <a:p>
            <a:pPr marL="0" indent="0" algn="l">
              <a:lnSpc>
                <a:spcPts val="1990"/>
              </a:lnSpc>
              <a:buNone/>
            </a:pPr>
            <a:r>
              <a:rPr lang="en-US" sz="1088" b="1" u="sng" dirty="0">
                <a:solidFill>
                  <a:srgbClr val="882EC4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https://www.youtube.com/watch?v=6X8bXEQ-aro&amp;t=136s</a:t>
            </a:r>
            <a:endParaRPr lang="en-US" sz="1088" dirty="0"/>
          </a:p>
        </p:txBody>
      </p:sp>
      <p:sp>
        <p:nvSpPr>
          <p:cNvPr id="6" name="Text 3"/>
          <p:cNvSpPr/>
          <p:nvPr/>
        </p:nvSpPr>
        <p:spPr>
          <a:xfrm>
            <a:off x="423863" y="1023938"/>
            <a:ext cx="2557463" cy="27098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9375"/>
              </a:lnSpc>
              <a:buNone/>
            </a:pPr>
            <a:r>
              <a:rPr lang="en-US" sz="26250" dirty="0">
                <a:solidFill>
                  <a:srgbClr val="FFFFFF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3</a:t>
            </a:r>
            <a:endParaRPr lang="en-US" sz="26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3986224">
            <a:off x="5454105" y="-2810622"/>
            <a:ext cx="7689826" cy="10285577"/>
          </a:xfrm>
          <a:prstGeom prst="ellipse">
            <a:avLst/>
          </a:prstGeom>
          <a:solidFill>
            <a:srgbClr val="FBF4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 rot="10800000">
            <a:off x="6000750" y="3790950"/>
            <a:ext cx="2557463" cy="209550"/>
          </a:xfrm>
          <a:prstGeom prst="ellipse">
            <a:avLst/>
          </a:prstGeom>
          <a:solidFill>
            <a:srgbClr val="000000">
              <a:alpha val="2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7" y="1452562"/>
            <a:ext cx="2805113" cy="23383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28625" y="328613"/>
            <a:ext cx="5691188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Usability Tests - Results</a:t>
            </a:r>
            <a:endParaRPr lang="en-US" sz="2438" dirty="0"/>
          </a:p>
        </p:txBody>
      </p:sp>
      <p:sp>
        <p:nvSpPr>
          <p:cNvPr id="6" name="Text 3"/>
          <p:cNvSpPr/>
          <p:nvPr/>
        </p:nvSpPr>
        <p:spPr>
          <a:xfrm>
            <a:off x="428625" y="1133475"/>
            <a:ext cx="6315075" cy="33289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81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After several rounds of user testing, I've identified a few areas that need improvement:</a:t>
            </a:r>
            <a:endParaRPr lang="en-US" sz="1088" dirty="0"/>
          </a:p>
          <a:p>
            <a:pPr marL="342900" indent="-342900" algn="l">
              <a:lnSpc>
                <a:spcPts val="1881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dedicated screen should be added to suggest the complete list of available nail artists in the user's local area.</a:t>
            </a:r>
            <a:endParaRPr lang="en-US" sz="1088" dirty="0"/>
          </a:p>
          <a:p>
            <a:pPr marL="342900" indent="-342900" algn="l">
              <a:lnSpc>
                <a:spcPts val="1881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confirmation pop-up screen needs to be added for appointment cancellation (in   case the client decides to cancel their scheduled appointment with the nail artist).</a:t>
            </a:r>
            <a:endParaRPr lang="en-US" sz="1088" dirty="0"/>
          </a:p>
          <a:p>
            <a:pPr marL="342900" indent="-342900" algn="l">
              <a:lnSpc>
                <a:spcPts val="1881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Most users wanted to be able to click on all clickable buttons to navigate to other pages. However, since this is a prototype, I couldn't meet this demand. I will update  and add these supplementary screens if I had more time.</a:t>
            </a:r>
            <a:endParaRPr lang="en-US" sz="1088" dirty="0"/>
          </a:p>
          <a:p>
            <a:pPr marL="0" indent="0" algn="l">
              <a:lnSpc>
                <a:spcPts val="1881"/>
              </a:lnSpc>
              <a:buNone/>
            </a:pPr>
            <a:r>
              <a:rPr lang="en-US" sz="1088" b="1" dirty="0">
                <a:solidFill>
                  <a:srgbClr val="882EC4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=&gt; These are the issues that need fixing. Apart from these, users generally provided positive feedback on the overall interface, stating that it looks appealing and clean.</a:t>
            </a:r>
            <a:endParaRPr lang="en-US" sz="1088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en Le_ App Walk through video">
            <a:hlinkClick r:id="" action="ppaction://media"/>
            <a:extLst>
              <a:ext uri="{FF2B5EF4-FFF2-40B4-BE49-F238E27FC236}">
                <a16:creationId xmlns:a16="http://schemas.microsoft.com/office/drawing/2014/main" id="{CE2F85A9-4CA7-0417-CFAD-D373BC342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86275" y="0"/>
            <a:ext cx="4657725" cy="5143500"/>
          </a:xfrm>
          <a:prstGeom prst="rect">
            <a:avLst/>
          </a:prstGeom>
          <a:solidFill>
            <a:srgbClr val="FFF2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348288" y="2938463"/>
            <a:ext cx="3133725" cy="8572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52475"/>
            <a:ext cx="4352925" cy="36337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86350" y="1352550"/>
            <a:ext cx="3914775" cy="6524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5136"/>
              </a:lnSpc>
              <a:buNone/>
            </a:pPr>
            <a:r>
              <a:rPr lang="en-US" sz="4125" dirty="0">
                <a:solidFill>
                  <a:srgbClr val="950AB5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Thank you!</a:t>
            </a:r>
            <a:endParaRPr lang="en-US" sz="4125" dirty="0"/>
          </a:p>
        </p:txBody>
      </p:sp>
      <p:sp>
        <p:nvSpPr>
          <p:cNvPr id="6" name="Text 3"/>
          <p:cNvSpPr/>
          <p:nvPr/>
        </p:nvSpPr>
        <p:spPr>
          <a:xfrm>
            <a:off x="5348288" y="2938463"/>
            <a:ext cx="3590925" cy="4286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375"/>
              </a:lnSpc>
              <a:buNone/>
            </a:pPr>
            <a:r>
              <a:rPr lang="en-US" sz="168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Case Study Presentation</a:t>
            </a:r>
            <a:endParaRPr lang="en-US" sz="1688" dirty="0"/>
          </a:p>
        </p:txBody>
      </p:sp>
      <p:sp>
        <p:nvSpPr>
          <p:cNvPr id="7" name="Text 4"/>
          <p:cNvSpPr/>
          <p:nvPr/>
        </p:nvSpPr>
        <p:spPr>
          <a:xfrm>
            <a:off x="5348288" y="3367088"/>
            <a:ext cx="3590925" cy="4286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375"/>
              </a:lnSpc>
              <a:buNone/>
            </a:pPr>
            <a:r>
              <a:rPr lang="en-US" sz="168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hle12@students.towson.edu</a:t>
            </a:r>
            <a:endParaRPr lang="en-US" sz="1688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581400" cy="5143500"/>
          </a:xfrm>
          <a:prstGeom prst="rect">
            <a:avLst/>
          </a:prstGeom>
          <a:solidFill>
            <a:srgbClr val="FFE9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8" y="890588"/>
            <a:ext cx="3690937" cy="37290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3025" y="890588"/>
            <a:ext cx="3276600" cy="9715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Problem Are We Solving?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4967288" y="2024062"/>
            <a:ext cx="3543300" cy="2228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Users want beautiful nails but don’t know which design matches their mood or style.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Existing apps rely heavily on static catalogs, lacking personalization.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Users can’t visualize how a nail design looks on their actual hand before committing.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They often struggle to find the right nail artist nearby who can execute the design.</a:t>
            </a:r>
            <a:endParaRPr lang="en-US" sz="1088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1617119">
            <a:off x="6658897" y="-1345289"/>
            <a:ext cx="5319713" cy="8823313"/>
          </a:xfrm>
          <a:prstGeom prst="rect">
            <a:avLst/>
          </a:prstGeom>
          <a:solidFill>
            <a:srgbClr val="FFF2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262063"/>
            <a:ext cx="3467100" cy="2895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9613" y="471488"/>
            <a:ext cx="7138988" cy="9334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How NAIListic Solves These Problems (Selling Points)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709613" y="1709738"/>
            <a:ext cx="5133975" cy="27146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Converts user mood into personalized nail designs using the MoodSync AI Engine.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Allows users to preview the designs on their real hands through AR.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Matches users to the most suitable local nail artist based on skill, proximity, and design requirements. </a:t>
            </a:r>
            <a:endParaRPr lang="en-US" sz="1088" dirty="0"/>
          </a:p>
          <a:p>
            <a:pPr marL="342900" indent="-342900" algn="l">
              <a:lnSpc>
                <a:spcPts val="1990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After selecting an artist, users can book an appointment directly within the app with a simple, guided flow.</a:t>
            </a:r>
            <a:endParaRPr lang="en-US" sz="1088" dirty="0"/>
          </a:p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=&gt; All steps happen seamlessly inside the NAIListic app — no need to browse Pinterest for nail ideas, save screenshots, or search Google for salons and phone numbers to call.</a:t>
            </a:r>
            <a:endParaRPr lang="en-US" sz="108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E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556431">
            <a:off x="4148030" y="-2126963"/>
            <a:ext cx="6271204" cy="8959625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6467475" y="1938337"/>
            <a:ext cx="1485900" cy="457200"/>
          </a:xfrm>
          <a:prstGeom prst="roundRect">
            <a:avLst/>
          </a:prstGeom>
          <a:solidFill>
            <a:srgbClr val="882EC4"/>
          </a:solidFill>
          <a:ln w="25400">
            <a:solidFill>
              <a:srgbClr val="FFDE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467475" y="2924175"/>
            <a:ext cx="1485900" cy="457200"/>
          </a:xfrm>
          <a:prstGeom prst="roundRect">
            <a:avLst/>
          </a:prstGeom>
          <a:solidFill>
            <a:srgbClr val="F4DB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467475" y="3910013"/>
            <a:ext cx="1485900" cy="457200"/>
          </a:xfrm>
          <a:prstGeom prst="roundRect">
            <a:avLst/>
          </a:prstGeom>
          <a:solidFill>
            <a:srgbClr val="BD5DFE"/>
          </a:solidFill>
          <a:ln w="12700">
            <a:solidFill>
              <a:srgbClr val="6C6C6C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467475" y="952500"/>
            <a:ext cx="1485900" cy="457200"/>
          </a:xfrm>
          <a:prstGeom prst="roundRect">
            <a:avLst/>
          </a:prstGeom>
          <a:solidFill>
            <a:srgbClr val="D22CD8"/>
          </a:solidFill>
          <a:ln w="25400">
            <a:solidFill>
              <a:srgbClr val="FFDDE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09613" y="647700"/>
            <a:ext cx="4614863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Color Scheme Choices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571500" y="1652588"/>
            <a:ext cx="5114925" cy="23383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lnSpc>
                <a:spcPts val="1784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It creates a fun, modern, and youthful atmosphere that encourages users to explore their feelings through design.</a:t>
            </a:r>
            <a:endParaRPr lang="en-US" sz="1088" dirty="0"/>
          </a:p>
          <a:p>
            <a:pPr marL="342900" indent="-342900" algn="l">
              <a:lnSpc>
                <a:spcPts val="1784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Supports the app’s core identity: personalization + self-expression</a:t>
            </a:r>
            <a:endParaRPr lang="en-US" sz="1088" dirty="0"/>
          </a:p>
          <a:p>
            <a:pPr marL="342900" indent="-342900" algn="l">
              <a:lnSpc>
                <a:spcPts val="1784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Creates a cohesive and immersive mood-centric experience</a:t>
            </a:r>
            <a:endParaRPr lang="en-US" sz="1088" dirty="0"/>
          </a:p>
          <a:p>
            <a:pPr marL="342900" indent="-342900" algn="l">
              <a:lnSpc>
                <a:spcPts val="1784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Ensures that nail designs remain the main visual highlight</a:t>
            </a:r>
            <a:endParaRPr lang="en-US" sz="1088" dirty="0"/>
          </a:p>
          <a:p>
            <a:pPr marL="342900" indent="-342900" algn="l">
              <a:lnSpc>
                <a:spcPts val="1784"/>
              </a:lnSpc>
              <a:buSzPct val="100000"/>
              <a:buChar char="•"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Conveys both beauty (pink tones) and technology (purple tones)</a:t>
            </a:r>
            <a:endParaRPr lang="en-US" sz="1088" dirty="0"/>
          </a:p>
        </p:txBody>
      </p:sp>
      <p:sp>
        <p:nvSpPr>
          <p:cNvPr id="9" name="Text 7"/>
          <p:cNvSpPr/>
          <p:nvPr/>
        </p:nvSpPr>
        <p:spPr>
          <a:xfrm>
            <a:off x="6557963" y="1485900"/>
            <a:ext cx="1076325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#D22CD8</a:t>
            </a:r>
            <a:endParaRPr lang="en-US" sz="1088" dirty="0"/>
          </a:p>
        </p:txBody>
      </p:sp>
      <p:sp>
        <p:nvSpPr>
          <p:cNvPr id="10" name="Text 8"/>
          <p:cNvSpPr/>
          <p:nvPr/>
        </p:nvSpPr>
        <p:spPr>
          <a:xfrm>
            <a:off x="6910388" y="3457575"/>
            <a:ext cx="1057275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#F4DBFF</a:t>
            </a:r>
            <a:endParaRPr lang="en-US" sz="1088" dirty="0"/>
          </a:p>
        </p:txBody>
      </p:sp>
      <p:sp>
        <p:nvSpPr>
          <p:cNvPr id="11" name="Text 9"/>
          <p:cNvSpPr/>
          <p:nvPr/>
        </p:nvSpPr>
        <p:spPr>
          <a:xfrm>
            <a:off x="6915150" y="2471738"/>
            <a:ext cx="1047750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#882EC4</a:t>
            </a:r>
            <a:endParaRPr lang="en-US" sz="1088" dirty="0"/>
          </a:p>
        </p:txBody>
      </p:sp>
      <p:sp>
        <p:nvSpPr>
          <p:cNvPr id="12" name="Text 10"/>
          <p:cNvSpPr/>
          <p:nvPr/>
        </p:nvSpPr>
        <p:spPr>
          <a:xfrm>
            <a:off x="6896100" y="4443413"/>
            <a:ext cx="1085850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#BD5DFE</a:t>
            </a:r>
            <a:endParaRPr lang="en-US" sz="1088" dirty="0"/>
          </a:p>
        </p:txBody>
      </p:sp>
      <p:sp>
        <p:nvSpPr>
          <p:cNvPr id="13" name="Text 11"/>
          <p:cNvSpPr/>
          <p:nvPr/>
        </p:nvSpPr>
        <p:spPr>
          <a:xfrm>
            <a:off x="7253288" y="1485900"/>
            <a:ext cx="1066800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#FD61CB</a:t>
            </a:r>
            <a:endParaRPr lang="en-US" sz="1088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3986224">
            <a:off x="4104724" y="-1706371"/>
            <a:ext cx="7395405" cy="12281890"/>
          </a:xfrm>
          <a:prstGeom prst="ellipse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709613" y="1881187"/>
            <a:ext cx="309563" cy="295275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09613" y="2828925"/>
            <a:ext cx="309563" cy="295275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9613" y="3776662"/>
            <a:ext cx="309563" cy="295275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1" y="3776666"/>
            <a:ext cx="294131" cy="295272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2" y="3805277"/>
            <a:ext cx="227823" cy="173360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1" y="2828928"/>
            <a:ext cx="294131" cy="29527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2" y="2857539"/>
            <a:ext cx="227823" cy="17336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1" y="1881191"/>
            <a:ext cx="294131" cy="295272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2" y="1909802"/>
            <a:ext cx="227823" cy="17336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709613" y="647700"/>
            <a:ext cx="4614863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Fonts Used</a:t>
            </a:r>
            <a:endParaRPr lang="en-US" sz="2438" dirty="0"/>
          </a:p>
        </p:txBody>
      </p:sp>
      <p:sp>
        <p:nvSpPr>
          <p:cNvPr id="13" name="Text 5"/>
          <p:cNvSpPr/>
          <p:nvPr/>
        </p:nvSpPr>
        <p:spPr>
          <a:xfrm>
            <a:off x="1238250" y="1795463"/>
            <a:ext cx="4614863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dirty="0">
                <a:solidFill>
                  <a:srgbClr val="BD5DFE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Milky Nice</a:t>
            </a:r>
            <a:endParaRPr lang="en-US" sz="2438" dirty="0"/>
          </a:p>
        </p:txBody>
      </p:sp>
      <p:sp>
        <p:nvSpPr>
          <p:cNvPr id="14" name="Text 6"/>
          <p:cNvSpPr/>
          <p:nvPr/>
        </p:nvSpPr>
        <p:spPr>
          <a:xfrm>
            <a:off x="1238250" y="2743200"/>
            <a:ext cx="4614863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BD5DFE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Raleway</a:t>
            </a:r>
            <a:endParaRPr lang="en-US" sz="2438" dirty="0"/>
          </a:p>
        </p:txBody>
      </p:sp>
      <p:sp>
        <p:nvSpPr>
          <p:cNvPr id="15" name="Text 7"/>
          <p:cNvSpPr/>
          <p:nvPr/>
        </p:nvSpPr>
        <p:spPr>
          <a:xfrm>
            <a:off x="1238250" y="3686175"/>
            <a:ext cx="4614863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BD5DFE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</a:t>
            </a:r>
            <a:endParaRPr lang="en-US" sz="2438" dirty="0"/>
          </a:p>
        </p:txBody>
      </p:sp>
      <p:sp>
        <p:nvSpPr>
          <p:cNvPr id="16" name="Text 8"/>
          <p:cNvSpPr/>
          <p:nvPr/>
        </p:nvSpPr>
        <p:spPr>
          <a:xfrm>
            <a:off x="3005138" y="1900238"/>
            <a:ext cx="5114925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76"/>
              </a:lnSpc>
              <a:buNone/>
            </a:pPr>
            <a:r>
              <a:rPr lang="en-US" sz="13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(App name on Onboarding page)</a:t>
            </a:r>
            <a:endParaRPr lang="en-US" sz="1388" dirty="0"/>
          </a:p>
        </p:txBody>
      </p:sp>
      <p:sp>
        <p:nvSpPr>
          <p:cNvPr id="17" name="Text 9"/>
          <p:cNvSpPr/>
          <p:nvPr/>
        </p:nvSpPr>
        <p:spPr>
          <a:xfrm>
            <a:off x="3005138" y="2847975"/>
            <a:ext cx="5114925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76"/>
              </a:lnSpc>
              <a:buNone/>
            </a:pPr>
            <a:r>
              <a:rPr lang="en-US" sz="13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(Titles, main buttons)</a:t>
            </a:r>
            <a:endParaRPr lang="en-US" sz="1388" dirty="0"/>
          </a:p>
        </p:txBody>
      </p:sp>
      <p:sp>
        <p:nvSpPr>
          <p:cNvPr id="18" name="Text 10"/>
          <p:cNvSpPr/>
          <p:nvPr/>
        </p:nvSpPr>
        <p:spPr>
          <a:xfrm>
            <a:off x="3005138" y="3795713"/>
            <a:ext cx="5114925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76"/>
              </a:lnSpc>
              <a:buNone/>
            </a:pPr>
            <a:r>
              <a:rPr lang="en-US" sz="13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(body text)</a:t>
            </a:r>
            <a:endParaRPr lang="en-US" sz="1388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1617119">
            <a:off x="6658897" y="-1345289"/>
            <a:ext cx="5319713" cy="8823313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1976438"/>
            <a:ext cx="1143000" cy="248126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1971675"/>
            <a:ext cx="1143000" cy="248602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976438"/>
            <a:ext cx="1143000" cy="248126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538" y="1971675"/>
            <a:ext cx="1143000" cy="2486025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363" y="1971675"/>
            <a:ext cx="1143000" cy="2486025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09613" y="438150"/>
            <a:ext cx="5857875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Seamless Nail Journey</a:t>
            </a:r>
            <a:endParaRPr lang="en-US" sz="2438" dirty="0"/>
          </a:p>
        </p:txBody>
      </p:sp>
      <p:sp>
        <p:nvSpPr>
          <p:cNvPr id="9" name="Text 2"/>
          <p:cNvSpPr/>
          <p:nvPr/>
        </p:nvSpPr>
        <p:spPr>
          <a:xfrm>
            <a:off x="709613" y="1157288"/>
            <a:ext cx="8515350" cy="7096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only app combining four steps into one fluid journey</a:t>
            </a:r>
            <a:endParaRPr lang="en-US" sz="1088" dirty="0"/>
          </a:p>
          <a:p>
            <a:pPr marL="0" indent="0" algn="l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       Emotion               →            Creation             →        Visualization          →         Artist Selection         →         Execution            </a:t>
            </a:r>
            <a:endParaRPr lang="en-US" sz="1088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1617119">
            <a:off x="6658897" y="-1345289"/>
            <a:ext cx="5319713" cy="8823313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1719263"/>
            <a:ext cx="1157288" cy="248602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537" y="1719263"/>
            <a:ext cx="1157288" cy="248602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0" y="1719263"/>
            <a:ext cx="1157288" cy="251460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719263"/>
            <a:ext cx="1157288" cy="250983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550" y="3562350"/>
            <a:ext cx="604838" cy="70142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513" y="2414587"/>
            <a:ext cx="585788" cy="70142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033837"/>
            <a:ext cx="709613" cy="70142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7950" y="3852863"/>
            <a:ext cx="638175" cy="70142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1363" y="1719263"/>
            <a:ext cx="1157288" cy="2514600"/>
          </a:xfrm>
          <a:prstGeom prst="rect">
            <a:avLst/>
          </a:prstGeom>
        </p:spPr>
      </p:pic>
      <p:sp>
        <p:nvSpPr>
          <p:cNvPr id="12" name="Text 1"/>
          <p:cNvSpPr/>
          <p:nvPr/>
        </p:nvSpPr>
        <p:spPr>
          <a:xfrm>
            <a:off x="709613" y="438150"/>
            <a:ext cx="3714750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Other features</a:t>
            </a:r>
            <a:endParaRPr lang="en-US" sz="2438" dirty="0"/>
          </a:p>
        </p:txBody>
      </p:sp>
      <p:sp>
        <p:nvSpPr>
          <p:cNvPr id="13" name="Text 2"/>
          <p:cNvSpPr/>
          <p:nvPr/>
        </p:nvSpPr>
        <p:spPr>
          <a:xfrm>
            <a:off x="747713" y="1276350"/>
            <a:ext cx="3890963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Try your own nail design without typing your mood</a:t>
            </a:r>
            <a:endParaRPr lang="en-US" sz="108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1617119">
            <a:off x="6658897" y="-1345289"/>
            <a:ext cx="5319713" cy="8823313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3" y="1733550"/>
            <a:ext cx="1143000" cy="248126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63" y="1728788"/>
            <a:ext cx="1143000" cy="248602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733550"/>
            <a:ext cx="1143000" cy="248126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63" y="1728788"/>
            <a:ext cx="1143000" cy="2486025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663" y="1728788"/>
            <a:ext cx="1143000" cy="2486025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09613" y="438150"/>
            <a:ext cx="3714750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Other screens</a:t>
            </a:r>
            <a:endParaRPr lang="en-US" sz="2438" dirty="0"/>
          </a:p>
        </p:txBody>
      </p:sp>
      <p:sp>
        <p:nvSpPr>
          <p:cNvPr id="9" name="Text 2"/>
          <p:cNvSpPr/>
          <p:nvPr/>
        </p:nvSpPr>
        <p:spPr>
          <a:xfrm>
            <a:off x="828675" y="1247775"/>
            <a:ext cx="1219200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Homepage</a:t>
            </a:r>
            <a:endParaRPr lang="en-US" sz="1088" dirty="0"/>
          </a:p>
        </p:txBody>
      </p:sp>
      <p:sp>
        <p:nvSpPr>
          <p:cNvPr id="10" name="Text 3"/>
          <p:cNvSpPr/>
          <p:nvPr/>
        </p:nvSpPr>
        <p:spPr>
          <a:xfrm>
            <a:off x="2481263" y="1247775"/>
            <a:ext cx="1219200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Explore</a:t>
            </a:r>
            <a:endParaRPr lang="en-US" sz="1088" dirty="0"/>
          </a:p>
        </p:txBody>
      </p:sp>
      <p:sp>
        <p:nvSpPr>
          <p:cNvPr id="11" name="Text 4"/>
          <p:cNvSpPr/>
          <p:nvPr/>
        </p:nvSpPr>
        <p:spPr>
          <a:xfrm>
            <a:off x="3743325" y="1247775"/>
            <a:ext cx="1971675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Booking History</a:t>
            </a:r>
            <a:endParaRPr lang="en-US" sz="1088" dirty="0"/>
          </a:p>
        </p:txBody>
      </p:sp>
      <p:sp>
        <p:nvSpPr>
          <p:cNvPr id="12" name="Text 5"/>
          <p:cNvSpPr/>
          <p:nvPr/>
        </p:nvSpPr>
        <p:spPr>
          <a:xfrm>
            <a:off x="5757863" y="1247775"/>
            <a:ext cx="1219200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Profile</a:t>
            </a:r>
            <a:endParaRPr lang="en-US" sz="1088" dirty="0"/>
          </a:p>
        </p:txBody>
      </p:sp>
      <p:sp>
        <p:nvSpPr>
          <p:cNvPr id="13" name="Text 6"/>
          <p:cNvSpPr/>
          <p:nvPr/>
        </p:nvSpPr>
        <p:spPr>
          <a:xfrm>
            <a:off x="7100888" y="1247775"/>
            <a:ext cx="1809750" cy="1952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533"/>
              </a:lnSpc>
              <a:buNone/>
            </a:pPr>
            <a:r>
              <a:rPr lang="en-US" sz="1088" b="1" dirty="0">
                <a:solidFill>
                  <a:srgbClr val="950AB5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Saved Designs</a:t>
            </a:r>
            <a:endParaRPr lang="en-US" sz="1088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10800000">
            <a:off x="-1095375" y="-1123950"/>
            <a:ext cx="6548437" cy="8820151"/>
          </a:xfrm>
          <a:prstGeom prst="rect">
            <a:avLst/>
          </a:prstGeom>
          <a:solidFill>
            <a:srgbClr val="FFF2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8" y="1023938"/>
            <a:ext cx="5867400" cy="33004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8625" y="328613"/>
            <a:ext cx="4381500" cy="4667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656"/>
              </a:lnSpc>
              <a:buNone/>
            </a:pPr>
            <a:r>
              <a:rPr lang="en-US" sz="2438" b="1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First user - Chou Chou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676275" y="1023938"/>
            <a:ext cx="2557463" cy="27098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9375"/>
              </a:lnSpc>
              <a:buNone/>
            </a:pPr>
            <a:r>
              <a:rPr lang="en-US" sz="26250" dirty="0">
                <a:solidFill>
                  <a:srgbClr val="FFFFFF">
                    <a:alpha val="99000"/>
                  </a:srgbClr>
                </a:solidFill>
                <a:latin typeface="Milky Nice" pitchFamily="34" charset="0"/>
                <a:ea typeface="Milky Nice" pitchFamily="34" charset="-122"/>
                <a:cs typeface="Milky Nice" pitchFamily="34" charset="-120"/>
              </a:rPr>
              <a:t>1</a:t>
            </a:r>
            <a:endParaRPr lang="en-US" sz="26250" dirty="0"/>
          </a:p>
        </p:txBody>
      </p:sp>
      <p:sp>
        <p:nvSpPr>
          <p:cNvPr id="6" name="Text 3"/>
          <p:cNvSpPr/>
          <p:nvPr/>
        </p:nvSpPr>
        <p:spPr>
          <a:xfrm>
            <a:off x="676275" y="4219575"/>
            <a:ext cx="8515350" cy="7096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088" dirty="0">
                <a:solidFill>
                  <a:srgbClr val="000000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Youtube link: </a:t>
            </a:r>
            <a:endParaRPr lang="en-US" sz="1088" dirty="0"/>
          </a:p>
          <a:p>
            <a:pPr marL="0" indent="0" algn="l">
              <a:lnSpc>
                <a:spcPts val="1990"/>
              </a:lnSpc>
              <a:buNone/>
            </a:pPr>
            <a:r>
              <a:rPr lang="en-US" sz="1088" b="1" u="sng" dirty="0">
                <a:solidFill>
                  <a:srgbClr val="882EC4">
                    <a:alpha val="99000"/>
                  </a:srgbClr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https://www.youtube.com/watch?v=U6nOYbJkKV0&amp;t=102s</a:t>
            </a:r>
            <a:endParaRPr lang="en-US" sz="1088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574</Words>
  <Application>Microsoft Office PowerPoint</Application>
  <PresentationFormat>On-screen Show (16:9)</PresentationFormat>
  <Paragraphs>77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Inter</vt:lpstr>
      <vt:lpstr>Milky Nice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Rieko Chacey</cp:lastModifiedBy>
  <cp:revision>2</cp:revision>
  <dcterms:created xsi:type="dcterms:W3CDTF">2025-12-09T18:53:29Z</dcterms:created>
  <dcterms:modified xsi:type="dcterms:W3CDTF">2025-12-11T23:45:13Z</dcterms:modified>
</cp:coreProperties>
</file>